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7E90B-7D6F-1C40-651A-FB75E5CD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53" y="880172"/>
            <a:ext cx="8948407" cy="5113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6E68D-09D6-A7F7-0962-F840E803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0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795283-C23B-4390-1950-D26F30AC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227" y="2575089"/>
            <a:ext cx="9089260" cy="3121573"/>
          </a:xfrm>
        </p:spPr>
        <p:txBody>
          <a:bodyPr/>
          <a:lstStyle/>
          <a:p>
            <a:r>
              <a:rPr lang="en-US" sz="9600" b="1" i="1" dirty="0">
                <a:solidFill>
                  <a:schemeClr val="tx2"/>
                </a:solidFill>
              </a:rPr>
              <a:t>THANK YOU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CF32C-A8A6-E96E-3CAA-863CEC9B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9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E63B-2F90-7B58-A428-70A08389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482210"/>
            <a:ext cx="9975271" cy="1448616"/>
          </a:xfrm>
        </p:spPr>
        <p:txBody>
          <a:bodyPr/>
          <a:lstStyle/>
          <a:p>
            <a:r>
              <a:rPr lang="en-US" sz="4800" b="1" i="1" dirty="0"/>
              <a:t>Durga Mahavidyalaya Raipur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FA884F-B563-1D3C-839B-24B676B50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488" y="2497996"/>
            <a:ext cx="2111020" cy="22030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5BC300-D023-2341-AA64-FA1965A45A84}"/>
              </a:ext>
            </a:extLst>
          </p:cNvPr>
          <p:cNvSpPr txBox="1"/>
          <p:nvPr/>
        </p:nvSpPr>
        <p:spPr>
          <a:xfrm rot="10800000" flipV="1">
            <a:off x="2374492" y="4832265"/>
            <a:ext cx="7443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i="1" dirty="0">
                <a:solidFill>
                  <a:srgbClr val="002060"/>
                </a:solidFill>
              </a:rPr>
              <a:t>27 Cg Ncc Bn Raipur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93768-9160-C3B0-BF59-8E5B16B48DD9}"/>
              </a:ext>
            </a:extLst>
          </p:cNvPr>
          <p:cNvSpPr txBox="1"/>
          <p:nvPr/>
        </p:nvSpPr>
        <p:spPr>
          <a:xfrm>
            <a:off x="4709748" y="5729459"/>
            <a:ext cx="244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</a:rPr>
              <a:t>(2022-23)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98BF4-87F8-1075-5D79-A62B0B0E9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C08F-5B63-68FD-04CC-6E72E844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41" y="945835"/>
            <a:ext cx="8400516" cy="322704"/>
          </a:xfrm>
        </p:spPr>
        <p:txBody>
          <a:bodyPr/>
          <a:lstStyle/>
          <a:p>
            <a:r>
              <a:rPr lang="en-US" sz="4400" b="1" i="1" u="sng" dirty="0"/>
              <a:t>TOTAL ENROLLED CADET:54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160020-B523-9207-1E5C-698CAA5C0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641715"/>
              </p:ext>
            </p:extLst>
          </p:nvPr>
        </p:nvGraphicFramePr>
        <p:xfrm>
          <a:off x="3217107" y="2350934"/>
          <a:ext cx="4887802" cy="4206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43901">
                  <a:extLst>
                    <a:ext uri="{9D8B030D-6E8A-4147-A177-3AD203B41FA5}">
                      <a16:colId xmlns:a16="http://schemas.microsoft.com/office/drawing/2014/main" val="1716193814"/>
                    </a:ext>
                  </a:extLst>
                </a:gridCol>
                <a:gridCol w="2443901">
                  <a:extLst>
                    <a:ext uri="{9D8B030D-6E8A-4147-A177-3AD203B41FA5}">
                      <a16:colId xmlns:a16="http://schemas.microsoft.com/office/drawing/2014/main" val="2955214859"/>
                    </a:ext>
                  </a:extLst>
                </a:gridCol>
              </a:tblGrid>
              <a:tr h="347103">
                <a:tc>
                  <a:txBody>
                    <a:bodyPr/>
                    <a:lstStyle/>
                    <a:p>
                      <a:pPr lvl="1"/>
                      <a:r>
                        <a:rPr lang="en-US" u="sng" dirty="0"/>
                        <a:t>Activity Name</a:t>
                      </a:r>
                      <a:endParaRPr lang="en-US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US" u="sng" dirty="0"/>
                        <a:t>Date</a:t>
                      </a:r>
                      <a:endParaRPr lang="en-US" b="1" i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99819"/>
                  </a:ext>
                </a:extLst>
              </a:tr>
              <a:tr h="554057">
                <a:tc>
                  <a:txBody>
                    <a:bodyPr/>
                    <a:lstStyle/>
                    <a:p>
                      <a:r>
                        <a:rPr lang="en-US" dirty="0"/>
                        <a:t>Cleanliness Program of public statue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18/07/2022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6863"/>
                  </a:ext>
                </a:extLst>
              </a:tr>
              <a:tr h="791510">
                <a:tc>
                  <a:txBody>
                    <a:bodyPr/>
                    <a:lstStyle/>
                    <a:p>
                      <a:r>
                        <a:rPr lang="en-US" dirty="0"/>
                        <a:t>Cleanliness of swami Vivekananda sarovar Raipur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24/09/2022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984051"/>
                  </a:ext>
                </a:extLst>
              </a:tr>
              <a:tr h="554057">
                <a:tc>
                  <a:txBody>
                    <a:bodyPr/>
                    <a:lstStyle/>
                    <a:p>
                      <a:r>
                        <a:rPr lang="en-US" dirty="0"/>
                        <a:t>Cleanliness Program At oxyzone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02/10/2022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60406"/>
                  </a:ext>
                </a:extLst>
              </a:tr>
              <a:tr h="644621">
                <a:tc>
                  <a:txBody>
                    <a:bodyPr/>
                    <a:lstStyle/>
                    <a:p>
                      <a:r>
                        <a:rPr lang="en-US" dirty="0"/>
                        <a:t>Pokhran-II Celebration under Sscd action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13/05/2023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39037"/>
                  </a:ext>
                </a:extLst>
              </a:tr>
              <a:tr h="316604">
                <a:tc>
                  <a:txBody>
                    <a:bodyPr/>
                    <a:lstStyle/>
                    <a:p>
                      <a:r>
                        <a:rPr lang="en-US" dirty="0"/>
                        <a:t>Blood donation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23/11/2022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4489"/>
                  </a:ext>
                </a:extLst>
              </a:tr>
              <a:tr h="316604">
                <a:tc>
                  <a:txBody>
                    <a:bodyPr/>
                    <a:lstStyle/>
                    <a:p>
                      <a:r>
                        <a:rPr lang="en-US" dirty="0"/>
                        <a:t>Yoga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21/06/2023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2488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65C6DC-E564-5F1F-E9F5-40739C28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8A5C-F036-70ED-6094-A251A085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76" y="631095"/>
            <a:ext cx="8825659" cy="1405829"/>
          </a:xfrm>
        </p:spPr>
        <p:txBody>
          <a:bodyPr/>
          <a:lstStyle/>
          <a:p>
            <a:r>
              <a:rPr lang="en-US" b="1" i="1" u="sng" dirty="0">
                <a:solidFill>
                  <a:schemeClr val="bg1"/>
                </a:solidFill>
              </a:rPr>
              <a:t>CLEANLINESS PROGRAM OF PUBLIC STATUE : 18/07/2022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2377D0-0DB8-B2BC-8247-F155EF8B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465" y="2456805"/>
            <a:ext cx="6941069" cy="410421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23F68-C857-CDD1-91D2-5819D159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4D5BC9-FA8E-5533-820B-F54397B8D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449" y="2371233"/>
            <a:ext cx="7322535" cy="42545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17CF0B-3A45-31AA-E760-F1E53FD18F8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xfrm>
            <a:off x="1715293" y="888095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i="1" u="sng" dirty="0">
                <a:solidFill>
                  <a:schemeClr val="bg1"/>
                </a:solidFill>
              </a:rPr>
              <a:t>CLEANLINESS OF SWAMI VIVEKANANDA SAROVAR RAIPUR :24/09/2022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2CB34-02CE-9221-984E-31E3182F5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2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8F9750-4C60-8808-25D1-B2FC9F2C3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491" y="2359347"/>
            <a:ext cx="6919123" cy="4339732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FD03AC1-CB2F-4BAE-A72B-2820488C873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xfrm>
            <a:off x="1609345" y="888096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u="sng" dirty="0">
                <a:solidFill>
                  <a:schemeClr val="bg1"/>
                </a:solidFill>
              </a:rPr>
              <a:t>CLEANLINESS PROGRAM AT OXYZONE PARK : 02/10/2022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F9DF5-F1A9-7D28-2FDF-B2831022D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4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1D2EDD-BD14-CA25-76B3-054AD4522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4771293"/>
            <a:ext cx="2403665" cy="1997851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7CA5D3-F186-33E7-9757-40FA43BD678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u="sng" dirty="0">
                <a:solidFill>
                  <a:schemeClr val="bg1"/>
                </a:solidFill>
              </a:rPr>
              <a:t>POKHRAN-II CELEBRATION UNDER SSCD ACTION PLAN : 13/05/2023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2B0AC-5087-7E0B-069A-DC9FDEC98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729" y="4773763"/>
            <a:ext cx="2764468" cy="1997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80B74-B3E1-BE46-0563-2A0F55FAC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480" y="4771293"/>
            <a:ext cx="2938403" cy="199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4B539-4C25-036A-D7DE-DF03D8B15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556" y="2260008"/>
            <a:ext cx="3934743" cy="2337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49429-2F07-FE9F-B76D-42B24AAB9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704BCC-C141-4598-96DB-F81077EDD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920" y="2530152"/>
            <a:ext cx="6637957" cy="415670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4593AB-598B-B604-7E0E-BE9CC263910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u="sng" dirty="0">
                <a:solidFill>
                  <a:srgbClr val="C00000"/>
                </a:solidFill>
              </a:rPr>
              <a:t>BLOOD</a:t>
            </a:r>
            <a:r>
              <a:rPr lang="en-US" sz="4000" b="1" i="1" u="sng" dirty="0">
                <a:solidFill>
                  <a:schemeClr val="bg1"/>
                </a:solidFill>
              </a:rPr>
              <a:t> DONATION </a:t>
            </a:r>
            <a:r>
              <a:rPr lang="en-US" sz="4000" i="1" dirty="0">
                <a:solidFill>
                  <a:schemeClr val="bg1"/>
                </a:solidFill>
              </a:rPr>
              <a:t>:  </a:t>
            </a:r>
            <a:r>
              <a:rPr lang="en-US" sz="4000" b="1" u="sng" dirty="0">
                <a:solidFill>
                  <a:schemeClr val="bg1"/>
                </a:solidFill>
              </a:rPr>
              <a:t>23/11/2022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F1116-AECA-9A48-1875-3DCAE4E5E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8F2F5-C590-415A-D2B9-A3D9F765A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883" y="2725745"/>
            <a:ext cx="4555066" cy="34163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D1A514-9CBF-AD0A-AE92-26F5061A16E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gray"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i="1" u="sng" dirty="0">
                <a:solidFill>
                  <a:schemeClr val="bg1"/>
                </a:solidFill>
              </a:rPr>
              <a:t>YOGA DAY 🧘: 21/06/2023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8B337-286D-AC7F-BC70-9216F0301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342" y="2725745"/>
            <a:ext cx="4555066" cy="341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67FA87-3855-B013-E872-CFB792BD0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741" y="631095"/>
            <a:ext cx="1317633" cy="1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6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PowerPoint Presentation</vt:lpstr>
      <vt:lpstr>Durga Mahavidyalaya Raipur</vt:lpstr>
      <vt:lpstr>TOTAL ENROLLED CADET:54</vt:lpstr>
      <vt:lpstr>CLEANLINESS PROGRAM OF PUBLIC STATUE : 18/07/2022</vt:lpstr>
      <vt:lpstr>CLEANLINESS OF SWAMI VIVEKANANDA SAROVAR RAIPUR :24/09/2022</vt:lpstr>
      <vt:lpstr>CLEANLINESS PROGRAM AT OXYZONE PARK : 02/10/2022</vt:lpstr>
      <vt:lpstr>POKHRAN-II CELEBRATION UNDER SSCD ACTION PLAN : 13/05/2023</vt:lpstr>
      <vt:lpstr>BLOOD DONATION :  23/11/2022</vt:lpstr>
      <vt:lpstr>YOGA DAY 🧘: 21/06/2023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shubham thakur</dc:creator>
  <cp:lastModifiedBy>shubham thakur</cp:lastModifiedBy>
  <cp:revision>15</cp:revision>
  <dcterms:created xsi:type="dcterms:W3CDTF">2023-11-22T18:37:54Z</dcterms:created>
  <dcterms:modified xsi:type="dcterms:W3CDTF">2023-11-22T19:47:52Z</dcterms:modified>
</cp:coreProperties>
</file>